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Gun was conditioned to 1.5 MV in CW and 1.7 MV in pulsed modes</a:t>
            </a:r>
          </a:p>
          <a:p>
            <a:r>
              <a:rPr lang="en-US" dirty="0"/>
              <a:t>The long manipulator was removed on Friday</a:t>
            </a:r>
          </a:p>
          <a:p>
            <a:r>
              <a:rPr lang="en-US" dirty="0"/>
              <a:t>We started repairs of the end effector and long manipulator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DA16D-70DB-D74E-9B1D-F44D98400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5" r="1" b="13949"/>
          <a:stretch/>
        </p:blipFill>
        <p:spPr>
          <a:xfrm>
            <a:off x="7522464" y="2719028"/>
            <a:ext cx="4097542" cy="37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20</cp:revision>
  <dcterms:created xsi:type="dcterms:W3CDTF">2021-11-16T14:06:42Z</dcterms:created>
  <dcterms:modified xsi:type="dcterms:W3CDTF">2022-02-08T12:46:57Z</dcterms:modified>
</cp:coreProperties>
</file>