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97" r:id="rId3"/>
    <p:sldId id="29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4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Feb. 22, 2022 Time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Haixin Huang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86200" y="6400800"/>
            <a:ext cx="25146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ja-JP" altLang="en-US"/>
              <a:t>Haixin Huang</a:t>
            </a:r>
            <a:endParaRPr lang="en-US" altLang="ja-JP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</a:t>
            </a:fld>
            <a:endParaRPr lang="en-US" altLang="ja-JP">
              <a:latin typeface="Arial" pitchFamily="34" charset="0"/>
            </a:endParaRP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81636B-DA66-194F-8CC5-F8CF83DC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1" y="228600"/>
            <a:ext cx="8828658" cy="64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0873"/>
      </p:ext>
    </p:extLst>
  </p:cSld>
  <p:clrMapOvr>
    <a:masterClrMapping/>
  </p:clrMapOvr>
  <p:transition advTm="492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86200" y="6400800"/>
            <a:ext cx="25146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ja-JP" altLang="en-US"/>
              <a:t>Haixin Huang</a:t>
            </a:r>
            <a:endParaRPr lang="en-US" altLang="ja-JP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3</a:t>
            </a:fld>
            <a:endParaRPr lang="en-US" altLang="ja-JP">
              <a:latin typeface="Arial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116463"/>
            <a:ext cx="8915400" cy="5334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tatus of RHIC Operation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84589"/>
            <a:ext cx="8928100" cy="654115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800100" lvl="1" indent="-3429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good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 week. Good polarization since Thursday after AGS Westinghouse work and new JQ timing.</a:t>
            </a:r>
          </a:p>
          <a:p>
            <a:pPr marL="800100" lvl="1" indent="-3429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a store Friday night due to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inhibit system problem.</a:t>
            </a:r>
          </a:p>
          <a:p>
            <a:pPr marL="800100" lvl="1" indent="-3429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losses at blue snake is near the threshold. Permit was pulled several times during filling. Snake bump was decreased. The loss is still high in the last fill.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are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on to change the optics around the blue snake so that the orbit excursion will be reduced by ~1cm. </a:t>
            </a:r>
          </a:p>
          <a:p>
            <a:pPr marL="800100" lvl="1" indent="-3429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 current scan shows that the yellow needs some current adjustment at store. The plan is to implement that and check the outcome in a few stores. Only storage ramp and squeeze ramp need to be modified.</a:t>
            </a:r>
          </a:p>
          <a:p>
            <a:pPr marL="800100" lvl="1" indent="-3429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possible beam development work this week: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transverse damper  work; spin tilt angle measurement at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large orbit angle. First to test the aperture. This can be end of store activity.</a:t>
            </a:r>
          </a:p>
        </p:txBody>
      </p:sp>
    </p:spTree>
    <p:extLst>
      <p:ext uri="{BB962C8B-B14F-4D97-AF65-F5344CB8AC3E}">
        <p14:creationId xmlns:p14="http://schemas.microsoft.com/office/powerpoint/2010/main" val="1279049022"/>
      </p:ext>
    </p:extLst>
  </p:cSld>
  <p:clrMapOvr>
    <a:masterClrMapping/>
  </p:clrMapOvr>
  <p:transition advTm="49200"/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2053</TotalTime>
  <Words>190</Words>
  <Application>Microsoft Macintosh PowerPoint</Application>
  <PresentationFormat>On-screen Show (4:3)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RHIC Status</vt:lpstr>
      <vt:lpstr>PowerPoint Presentation</vt:lpstr>
      <vt:lpstr>Status of RHIC Operation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</dc:title>
  <dc:subject/>
  <dc:creator>Huang, Haixin</dc:creator>
  <cp:keywords/>
  <dc:description/>
  <cp:lastModifiedBy>Huang, Haixin</cp:lastModifiedBy>
  <cp:revision>29</cp:revision>
  <dcterms:created xsi:type="dcterms:W3CDTF">2021-12-06T17:25:38Z</dcterms:created>
  <dcterms:modified xsi:type="dcterms:W3CDTF">2022-02-22T17:26:02Z</dcterms:modified>
  <cp:category/>
</cp:coreProperties>
</file>