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73"/>
    <p:restoredTop sz="94667"/>
  </p:normalViewPr>
  <p:slideViewPr>
    <p:cSldViewPr snapToGrid="0" snapToObjects="1">
      <p:cViewPr varScale="1">
        <p:scale>
          <a:sx n="107" d="100"/>
          <a:sy n="107" d="100"/>
        </p:scale>
        <p:origin x="168" y="5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D7470E-397D-B04E-BF81-0DE73224162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BA91530-73E6-CC4C-BABA-B893B76BD67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673086-B312-5546-AC1B-69BBA72D1D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EB1D9-5399-F94A-9EB7-5FD22A2223DE}" type="datetimeFigureOut">
              <a:rPr lang="en-US" smtClean="0"/>
              <a:t>3/1/22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6F63B3-CEA8-4C4D-82EF-CC1EED0C14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BF8B64-6DC6-2C46-9E0E-4E9E3F051C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4C1B7-91FE-ED4D-B97E-050B1CCE15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55665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16F70C-28BB-444E-A9CF-2368E0BB75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5A5CF89-8B4F-804E-836D-6B0B1539421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DF480D-2681-BA4D-A000-20BDB44097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EB1D9-5399-F94A-9EB7-5FD22A2223DE}" type="datetimeFigureOut">
              <a:rPr lang="en-US" smtClean="0"/>
              <a:t>3/1/22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B2A67C-DC43-5240-AF88-286168E9A4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B23CC4-564C-2542-B0A3-5014ECED82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4C1B7-91FE-ED4D-B97E-050B1CCE15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81843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70D5DB7-A906-0E4F-B3A6-F3AED34C275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682150A-59D8-304E-9E49-54899053BE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FB0CCB-9B3C-AA4B-AD9A-A2818218E9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EB1D9-5399-F94A-9EB7-5FD22A2223DE}" type="datetimeFigureOut">
              <a:rPr lang="en-US" smtClean="0"/>
              <a:t>3/1/22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2AD5AC-2F18-3C4F-AB7A-E4C649BD9A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93AAF9-644E-EF4E-A0EF-129A5D353E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4C1B7-91FE-ED4D-B97E-050B1CCE15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519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3C5B7C-4B2A-C64B-AC44-E37EC0965C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7B05A2-FB83-544F-9BFB-B77783F362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E82944-F129-EA4B-A6CC-EF4B7EF7D5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EB1D9-5399-F94A-9EB7-5FD22A2223DE}" type="datetimeFigureOut">
              <a:rPr lang="en-US" smtClean="0"/>
              <a:t>3/1/22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2D290E-C74A-5D4A-9FC8-8AF1968346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374EA2-1BBA-5348-A91F-66F54470A3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4C1B7-91FE-ED4D-B97E-050B1CCE15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16448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F9799F-7CC0-8042-9C60-B4947F19A8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6A14E4A-F77A-0149-ABEE-50169E0BF5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5C1FCC-A54C-BF40-AB20-178A9818E3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EB1D9-5399-F94A-9EB7-5FD22A2223DE}" type="datetimeFigureOut">
              <a:rPr lang="en-US" smtClean="0"/>
              <a:t>3/1/22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57C528-D334-F84A-A75D-8EBE130D89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31863E-18FE-4947-A8BE-C089ED8CEA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4C1B7-91FE-ED4D-B97E-050B1CCE15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9982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369FD3-A711-6E4D-A3D4-931299EB31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4C4C72-DF5D-764D-A533-BE3E7592FD3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FDB6D97-16A6-BB48-8366-39D6729708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4E58083-4B24-3647-BA20-E15BE37144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EB1D9-5399-F94A-9EB7-5FD22A2223DE}" type="datetimeFigureOut">
              <a:rPr lang="en-US" smtClean="0"/>
              <a:t>3/1/22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74C4C4F-EE9F-C64A-A5A3-7DABB6FFDC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620CBEE-ACBB-4E46-963F-DA664E2B94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4C1B7-91FE-ED4D-B97E-050B1CCE15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4976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A58C0D-41C1-104C-A002-AB9753F166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D4CC8F6-C0B6-424A-BBAC-D170F901D3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FFFC074-7E2B-4346-A0C1-67E0E1071F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AE0BCA9-8B31-514E-A072-98DCC9AC8BC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5F78D23-918E-424B-9258-25F2DC7FF6A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FD32D80-10EA-CE44-8A31-6F65AFF758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EB1D9-5399-F94A-9EB7-5FD22A2223DE}" type="datetimeFigureOut">
              <a:rPr lang="en-US" smtClean="0"/>
              <a:t>3/1/22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1BD4356-4A3D-0347-8405-FE0CC2E8C6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3757714-E32F-0C49-8DE0-0D4958E426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4C1B7-91FE-ED4D-B97E-050B1CCE15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8521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A6562B-3172-D548-93D5-FF3989977E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2E5E495-4EEF-9244-83EB-2E7C9E9968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EB1D9-5399-F94A-9EB7-5FD22A2223DE}" type="datetimeFigureOut">
              <a:rPr lang="en-US" smtClean="0"/>
              <a:t>3/1/22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0D08E86-7A00-284E-B143-C0E024BC8C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0DF7AF4-E810-DE40-8869-599B3BFEB1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4C1B7-91FE-ED4D-B97E-050B1CCE15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6842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AAC48AF-6158-D546-863F-183E4E2298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EB1D9-5399-F94A-9EB7-5FD22A2223DE}" type="datetimeFigureOut">
              <a:rPr lang="en-US" smtClean="0"/>
              <a:t>3/1/22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91DDAE1-8A30-8440-828A-71A1DEF8E5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52EEEB7-4F5C-DE4B-8985-67C173DA7D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4C1B7-91FE-ED4D-B97E-050B1CCE15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1434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CE5379-CF07-6E4F-9784-4DD4E2955D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2E6265-286B-DB4F-AE14-2ED8A242E9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4B03CE4-4491-074C-9F27-F3330A03BC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5B7CAD0-8537-304A-9A9C-EB5FD01CA0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EB1D9-5399-F94A-9EB7-5FD22A2223DE}" type="datetimeFigureOut">
              <a:rPr lang="en-US" smtClean="0"/>
              <a:t>3/1/22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254C7C2-2E7F-E447-954A-D0C64EFE53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DA85C1A-A9BD-0F46-9E8B-127A5F37D3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4C1B7-91FE-ED4D-B97E-050B1CCE15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76038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609D28-15A5-F64B-A910-12E2533C3B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0CBE774-D2F4-4745-B5B1-CD155D35C14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6EE864B-8EA3-6147-9D1B-3344B77F6D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7C0152C-555E-1F4A-85AD-CFE96D404E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EB1D9-5399-F94A-9EB7-5FD22A2223DE}" type="datetimeFigureOut">
              <a:rPr lang="en-US" smtClean="0"/>
              <a:t>3/1/22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1D01059-55EA-1D4C-8B3E-A5CC4086AF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1D31FC8-CC1B-B144-AC9B-70D2DD1968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4C1B7-91FE-ED4D-B97E-050B1CCE15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5465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C4E6400-3BE4-3344-9CD6-3997647288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29C010D-287E-D643-A2FE-65B3087084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3E1208-054F-6448-9A4B-71FEE81B1F1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0EB1D9-5399-F94A-9EB7-5FD22A2223DE}" type="datetimeFigureOut">
              <a:rPr lang="en-US" smtClean="0"/>
              <a:t>3/1/22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CC0634-BCE9-1D4C-B96A-9BE7CC33783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E1BAF6-3FE8-6046-98E2-F181FA49B41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04C1B7-91FE-ED4D-B97E-050B1CCE15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12615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CDF66E-CC9B-9B46-A206-2DC82D498A4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CeC </a:t>
            </a:r>
            <a:r>
              <a:rPr lang="en-US" dirty="0" err="1"/>
              <a:t>PoP</a:t>
            </a:r>
            <a:r>
              <a:rPr lang="en-US" dirty="0"/>
              <a:t> Experiment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89AE096-51AF-B144-9497-85BF4B6C4F5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March 1, 2022</a:t>
            </a:r>
          </a:p>
        </p:txBody>
      </p:sp>
    </p:spTree>
    <p:extLst>
      <p:ext uri="{BB962C8B-B14F-4D97-AF65-F5344CB8AC3E}">
        <p14:creationId xmlns:p14="http://schemas.microsoft.com/office/powerpoint/2010/main" val="12804072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9D40E7-2FD7-2746-82C2-847C1F3EFA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US" dirty="0"/>
              <a:t>CeC Operation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456723-19A6-3B4E-884B-0897295ADA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618" y="1555668"/>
            <a:ext cx="11964763" cy="4583004"/>
          </a:xfrm>
        </p:spPr>
        <p:txBody>
          <a:bodyPr>
            <a:normAutofit/>
          </a:bodyPr>
          <a:lstStyle/>
          <a:p>
            <a:r>
              <a:rPr lang="en-US" dirty="0"/>
              <a:t>We are planning to install garage with two cathodes on Wednesday</a:t>
            </a:r>
          </a:p>
          <a:p>
            <a:r>
              <a:rPr lang="en-US" dirty="0"/>
              <a:t>After bake-out of the load lock we plan to resume operation with the electron beam </a:t>
            </a:r>
            <a:r>
              <a:rPr lang="en-US"/>
              <a:t>on Friday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15557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</TotalTime>
  <Words>37</Words>
  <Application>Microsoft Macintosh PowerPoint</Application>
  <PresentationFormat>Widescreen</PresentationFormat>
  <Paragraphs>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CeC PoP Experiment</vt:lpstr>
      <vt:lpstr>CeC Operation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CeC PoP Experiment</dc:title>
  <dc:creator>Pinayev, Igor</dc:creator>
  <cp:lastModifiedBy>Pinayev, Igor</cp:lastModifiedBy>
  <cp:revision>23</cp:revision>
  <dcterms:created xsi:type="dcterms:W3CDTF">2021-11-16T14:06:42Z</dcterms:created>
  <dcterms:modified xsi:type="dcterms:W3CDTF">2022-03-01T13:48:05Z</dcterms:modified>
</cp:coreProperties>
</file>