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946" y="-3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9CCD-6740-401F-BC8F-66CAAB5C061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D288-F6D0-475A-A1B6-62801E9F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9CCD-6740-401F-BC8F-66CAAB5C061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D288-F6D0-475A-A1B6-62801E9F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5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9CCD-6740-401F-BC8F-66CAAB5C061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D288-F6D0-475A-A1B6-62801E9F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3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9CCD-6740-401F-BC8F-66CAAB5C061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D288-F6D0-475A-A1B6-62801E9F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9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9CCD-6740-401F-BC8F-66CAAB5C061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D288-F6D0-475A-A1B6-62801E9F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9CCD-6740-401F-BC8F-66CAAB5C061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D288-F6D0-475A-A1B6-62801E9F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4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9CCD-6740-401F-BC8F-66CAAB5C061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D288-F6D0-475A-A1B6-62801E9F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5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9CCD-6740-401F-BC8F-66CAAB5C061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D288-F6D0-475A-A1B6-62801E9F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9CCD-6740-401F-BC8F-66CAAB5C061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D288-F6D0-475A-A1B6-62801E9F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5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9CCD-6740-401F-BC8F-66CAAB5C061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D288-F6D0-475A-A1B6-62801E9F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8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9CCD-6740-401F-BC8F-66CAAB5C061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D288-F6D0-475A-A1B6-62801E9F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8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29CCD-6740-401F-BC8F-66CAAB5C061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5D288-F6D0-475A-A1B6-62801E9F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9E76-31BD-44E2-8580-9EBD5FA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1" y="0"/>
            <a:ext cx="11186160" cy="314207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Results  from electron-ion heating  experiment:  Sergei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5CB1FE-F396-4F41-AABE-3BC07AB8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1" y="2342982"/>
            <a:ext cx="10146031" cy="57850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B71052-A608-43F7-8D8A-D6F3545623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740" y="8698372"/>
            <a:ext cx="10515601" cy="57497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48A9D17-371A-4C9C-A0FF-807D59640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461" y="14608175"/>
            <a:ext cx="10665144" cy="16478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529F7B1-6499-41BD-AAE8-EA08DC99F0A3}"/>
              </a:ext>
            </a:extLst>
          </p:cNvPr>
          <p:cNvSpPr txBox="1"/>
          <p:nvPr/>
        </p:nvSpPr>
        <p:spPr>
          <a:xfrm>
            <a:off x="7543800" y="297180"/>
            <a:ext cx="3959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Feb. 16 APEX Session</a:t>
            </a:r>
          </a:p>
        </p:txBody>
      </p:sp>
    </p:spTree>
    <p:extLst>
      <p:ext uri="{BB962C8B-B14F-4D97-AF65-F5344CB8AC3E}">
        <p14:creationId xmlns:p14="http://schemas.microsoft.com/office/powerpoint/2010/main" val="183307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C8B275-615E-477E-BA15-9E437354113C}"/>
              </a:ext>
            </a:extLst>
          </p:cNvPr>
          <p:cNvSpPr txBox="1"/>
          <p:nvPr/>
        </p:nvSpPr>
        <p:spPr>
          <a:xfrm>
            <a:off x="1761584" y="820572"/>
            <a:ext cx="9291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APEX  Plan for  March 2 &amp; 4 , 2022 </a:t>
            </a:r>
            <a:endParaRPr lang="en-US" sz="4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0239B-6591-443B-9415-75D91A23E448}"/>
              </a:ext>
            </a:extLst>
          </p:cNvPr>
          <p:cNvSpPr txBox="1"/>
          <p:nvPr/>
        </p:nvSpPr>
        <p:spPr>
          <a:xfrm>
            <a:off x="1558290" y="2279791"/>
            <a:ext cx="9075420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March 2, Wednesday :  Session I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      </a:t>
            </a:r>
            <a:r>
              <a:rPr lang="en-US" sz="36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 </a:t>
            </a:r>
            <a:r>
              <a:rPr lang="en-US" sz="3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1) Impedance  measurement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DengXian" panose="02010600030101010101" pitchFamily="2" charset="-122"/>
              </a:rPr>
              <a:t>         </a:t>
            </a:r>
            <a:r>
              <a:rPr lang="en-US" sz="3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12-16pm, 4 hours</a:t>
            </a:r>
            <a:r>
              <a:rPr lang="en-US" sz="3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injection, both rings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DengXian" panose="02010600030101010101" pitchFamily="2" charset="-122"/>
              </a:rPr>
              <a:t>         Mike Blaskiewicz, Inst. experts, MCR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        </a:t>
            </a:r>
            <a:r>
              <a:rPr lang="en-US" sz="3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2) Injection damper test</a:t>
            </a:r>
          </a:p>
          <a:p>
            <a:r>
              <a:rPr lang="en-US" sz="3600" dirty="0">
                <a:latin typeface="Calibri" panose="020F0502020204030204" pitchFamily="34" charset="0"/>
                <a:ea typeface="DengXian" panose="02010600030101010101" pitchFamily="2" charset="-122"/>
              </a:rPr>
              <a:t>          </a:t>
            </a:r>
            <a:r>
              <a:rPr lang="en-US" sz="3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16-17pm,</a:t>
            </a:r>
            <a:r>
              <a:rPr lang="en-US" sz="3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1 hour</a:t>
            </a:r>
            <a:r>
              <a:rPr lang="en-US" sz="3600" dirty="0">
                <a:latin typeface="Calibri" panose="020F0502020204030204" pitchFamily="34" charset="0"/>
                <a:ea typeface="DengXian" panose="02010600030101010101" pitchFamily="2" charset="-122"/>
              </a:rPr>
              <a:t>, injection, </a:t>
            </a:r>
            <a:r>
              <a:rPr lang="en-US" sz="3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both rings</a:t>
            </a:r>
          </a:p>
          <a:p>
            <a:r>
              <a:rPr lang="en-US" sz="3600" dirty="0">
                <a:latin typeface="Calibri" panose="020F0502020204030204" pitchFamily="34" charset="0"/>
                <a:ea typeface="DengXian" panose="02010600030101010101" pitchFamily="2" charset="-122"/>
              </a:rPr>
              <a:t>          </a:t>
            </a:r>
            <a:r>
              <a:rPr lang="en-US" sz="3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3600" dirty="0">
                <a:latin typeface="Calibri" panose="020F0502020204030204" pitchFamily="34" charset="0"/>
                <a:ea typeface="DengXian" panose="02010600030101010101" pitchFamily="2" charset="-122"/>
              </a:rPr>
              <a:t>Zeyi (Tommy)  Tang, Rob, Michiko, MCR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FF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      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US" sz="3600" b="1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March 4: Friday:  Session II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        </a:t>
            </a:r>
            <a:r>
              <a:rPr lang="en-US" sz="3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Spin transparency  mode test</a:t>
            </a:r>
            <a:endParaRPr lang="en-US" sz="3600" b="1" dirty="0">
              <a:solidFill>
                <a:srgbClr val="0000FF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3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        </a:t>
            </a:r>
            <a:r>
              <a:rPr lang="en-US" sz="3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8am-14pm,</a:t>
            </a:r>
            <a:r>
              <a:rPr lang="en-US" sz="3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3600" dirty="0">
                <a:latin typeface="Calibri" panose="020F0502020204030204" pitchFamily="34" charset="0"/>
                <a:ea typeface="DengXian" panose="02010600030101010101" pitchFamily="2" charset="-122"/>
              </a:rPr>
              <a:t>6 hours, injection, yellow ring</a:t>
            </a:r>
          </a:p>
          <a:p>
            <a:r>
              <a:rPr lang="en-US" sz="3600" dirty="0">
                <a:latin typeface="Calibri" panose="020F0502020204030204" pitchFamily="34" charset="0"/>
                <a:ea typeface="DengXian" panose="02010600030101010101" pitchFamily="2" charset="-122"/>
              </a:rPr>
              <a:t>         Haixin, Vasiliy, spin experts, MCR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9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114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Results  from electron-ion heating  experiment:  Sergei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Luo, Yun</dc:creator>
  <cp:lastModifiedBy>Luo, Yun</cp:lastModifiedBy>
  <cp:revision>27</cp:revision>
  <dcterms:created xsi:type="dcterms:W3CDTF">2021-04-19T19:33:17Z</dcterms:created>
  <dcterms:modified xsi:type="dcterms:W3CDTF">2022-03-01T14:28:02Z</dcterms:modified>
</cp:coreProperties>
</file>