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15,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775"/>
            <a:ext cx="11964763" cy="4583004"/>
          </a:xfrm>
        </p:spPr>
        <p:txBody>
          <a:bodyPr>
            <a:normAutofit/>
          </a:bodyPr>
          <a:lstStyle/>
          <a:p>
            <a:r>
              <a:rPr lang="en-US" dirty="0"/>
              <a:t>Cathode stabilizes around 1.0%</a:t>
            </a:r>
          </a:p>
          <a:p>
            <a:r>
              <a:rPr lang="en-US" dirty="0"/>
              <a:t>We are close on the establishing required beam quality (we have 50 A peak current and the normalized slice emittance is 1.5 mm </a:t>
            </a:r>
            <a:r>
              <a:rPr lang="en-US" dirty="0" err="1"/>
              <a:t>mrad</a:t>
            </a:r>
            <a:r>
              <a:rPr lang="en-US" dirty="0"/>
              <a:t>)</a:t>
            </a:r>
          </a:p>
          <a:p>
            <a:r>
              <a:rPr lang="en-US" dirty="0"/>
              <a:t>We have propagated electron beam in the common section and successfully tested IR diagnostics (Golay cell and bolometer)</a:t>
            </a:r>
          </a:p>
          <a:p>
            <a:r>
              <a:rPr lang="en-US" dirty="0"/>
              <a:t>During dedicated time we will set the gold ion beam an will try to match the beam relativistic factors.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47BD4-B7CD-3C49-9D7A-BD4838CF6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" t="7446" r="1139" b="2164"/>
          <a:stretch/>
        </p:blipFill>
        <p:spPr>
          <a:xfrm>
            <a:off x="593767" y="4224617"/>
            <a:ext cx="4393870" cy="2484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617D1-32FE-B944-BF87-FB7CEC31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3"/>
          <a:stretch/>
        </p:blipFill>
        <p:spPr>
          <a:xfrm>
            <a:off x="6317673" y="3695958"/>
            <a:ext cx="5375570" cy="31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80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29</cp:revision>
  <dcterms:created xsi:type="dcterms:W3CDTF">2021-11-16T14:06:42Z</dcterms:created>
  <dcterms:modified xsi:type="dcterms:W3CDTF">2022-03-15T12:54:33Z</dcterms:modified>
</cp:coreProperties>
</file>