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5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0C1DCF1-1DBE-5746-8BBF-2149F1F86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" t="7601" r="3777" b="10018"/>
          <a:stretch/>
        </p:blipFill>
        <p:spPr bwMode="auto">
          <a:xfrm>
            <a:off x="4791456" y="1132631"/>
            <a:ext cx="7265122" cy="424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3/22/2022,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32376" y="998579"/>
            <a:ext cx="413686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Store quality very consistent since switch to Siemens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Polarization ~55% in both rings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Average luminosity on target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Contiguous 1.5 days away from physics for APEX and </a:t>
            </a:r>
            <a:r>
              <a:rPr lang="en-US" sz="1400" dirty="0" err="1"/>
              <a:t>CeC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Downtime from multiple sources: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Power dip (again)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E10 house AC unit (E20 warm snake trips)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Many shortened stores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Chronic yellow abort kicker trips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Dx heater failure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Plan Friday to re-try measurement of stable spin </a:t>
            </a:r>
            <a:r>
              <a:rPr lang="en-US" sz="1400" dirty="0" err="1"/>
              <a:t>difrection</a:t>
            </a:r>
            <a:r>
              <a:rPr lang="en-US" sz="1400" dirty="0"/>
              <a:t> at </a:t>
            </a:r>
            <a:r>
              <a:rPr lang="en-US" sz="1400" dirty="0" err="1"/>
              <a:t>pC</a:t>
            </a:r>
            <a:r>
              <a:rPr lang="en-US" sz="1400" dirty="0"/>
              <a:t> polarimeters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Redesign orbit bumps to avoid </a:t>
            </a:r>
            <a:r>
              <a:rPr lang="en-US" sz="1400"/>
              <a:t>corrector limitations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4610116" y="897187"/>
            <a:ext cx="116730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</a:t>
            </a:r>
            <a:r>
              <a:rPr lang="en-US" sz="1600" dirty="0" err="1"/>
              <a:t>pC</a:t>
            </a:r>
            <a:r>
              <a:rPr lang="en-US" sz="1600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4628404" y="2500794"/>
            <a:ext cx="135184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4789871" y="3914158"/>
            <a:ext cx="1940659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RHIC Intensity [1e11]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7B22E-9075-D446-AE60-CC0FA191AB3E}"/>
              </a:ext>
            </a:extLst>
          </p:cNvPr>
          <p:cNvSpPr txBox="1"/>
          <p:nvPr/>
        </p:nvSpPr>
        <p:spPr>
          <a:xfrm rot="16200000">
            <a:off x="7740536" y="3775658"/>
            <a:ext cx="832087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Y. Q89 trip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1364DB-B6B9-3C45-884A-2C6A20C271E1}"/>
              </a:ext>
            </a:extLst>
          </p:cNvPr>
          <p:cNvSpPr txBox="1"/>
          <p:nvPr/>
        </p:nvSpPr>
        <p:spPr>
          <a:xfrm>
            <a:off x="6382512" y="3273552"/>
            <a:ext cx="130573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APEX + </a:t>
            </a:r>
            <a:r>
              <a:rPr lang="en-US" sz="1400" dirty="0" err="1"/>
              <a:t>CeC</a:t>
            </a:r>
            <a:r>
              <a:rPr lang="en-US" sz="1400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4DCB3A-13A1-B04E-994D-656BAE025BC2}"/>
              </a:ext>
            </a:extLst>
          </p:cNvPr>
          <p:cNvSpPr txBox="1"/>
          <p:nvPr/>
        </p:nvSpPr>
        <p:spPr>
          <a:xfrm rot="16200000">
            <a:off x="7667339" y="2700848"/>
            <a:ext cx="1915140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Lead flow + Warm snake AC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720B4B-A283-1641-B699-CDB4BC16C996}"/>
              </a:ext>
            </a:extLst>
          </p:cNvPr>
          <p:cNvSpPr txBox="1"/>
          <p:nvPr/>
        </p:nvSpPr>
        <p:spPr>
          <a:xfrm>
            <a:off x="9675202" y="1669797"/>
            <a:ext cx="1460400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Short stores:</a:t>
            </a:r>
          </a:p>
          <a:p>
            <a:r>
              <a:rPr lang="en-US" sz="1200" dirty="0"/>
              <a:t>B. Dump kicker relay</a:t>
            </a:r>
          </a:p>
          <a:p>
            <a:r>
              <a:rPr lang="en-US" sz="1200" dirty="0"/>
              <a:t>Y. Dump kicker trips</a:t>
            </a:r>
          </a:p>
          <a:p>
            <a:r>
              <a:rPr lang="en-US" sz="1200" dirty="0"/>
              <a:t>DX heater failure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2222AB-9CCE-5744-8C6F-256B29A2EA07}"/>
              </a:ext>
            </a:extLst>
          </p:cNvPr>
          <p:cNvSpPr txBox="1"/>
          <p:nvPr/>
        </p:nvSpPr>
        <p:spPr>
          <a:xfrm rot="16200000">
            <a:off x="5505062" y="3212979"/>
            <a:ext cx="81285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Power dip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BE465E-9058-4449-8119-FC0ABAE75F22}"/>
              </a:ext>
            </a:extLst>
          </p:cNvPr>
          <p:cNvCxnSpPr/>
          <p:nvPr/>
        </p:nvCxnSpPr>
        <p:spPr>
          <a:xfrm flipH="1">
            <a:off x="9675202" y="2500794"/>
            <a:ext cx="785534" cy="33855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71A485-79FE-9E46-A885-24506B5861AE}"/>
              </a:ext>
            </a:extLst>
          </p:cNvPr>
          <p:cNvCxnSpPr>
            <a:cxnSpLocks/>
          </p:cNvCxnSpPr>
          <p:nvPr/>
        </p:nvCxnSpPr>
        <p:spPr>
          <a:xfrm flipH="1">
            <a:off x="10405402" y="2500794"/>
            <a:ext cx="55334" cy="33855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05915D3-C7C0-C548-A837-AAD002C2DFE5}"/>
              </a:ext>
            </a:extLst>
          </p:cNvPr>
          <p:cNvCxnSpPr>
            <a:cxnSpLocks/>
          </p:cNvCxnSpPr>
          <p:nvPr/>
        </p:nvCxnSpPr>
        <p:spPr>
          <a:xfrm>
            <a:off x="10460736" y="2500794"/>
            <a:ext cx="181340" cy="33855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BFC94D-8C42-1D4A-894D-8D6FE3CF1E58}"/>
              </a:ext>
            </a:extLst>
          </p:cNvPr>
          <p:cNvCxnSpPr>
            <a:cxnSpLocks/>
          </p:cNvCxnSpPr>
          <p:nvPr/>
        </p:nvCxnSpPr>
        <p:spPr>
          <a:xfrm>
            <a:off x="10551406" y="2500794"/>
            <a:ext cx="429623" cy="4442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F89DB79-E2FB-2D42-8877-D23F4A68EE06}"/>
              </a:ext>
            </a:extLst>
          </p:cNvPr>
          <p:cNvSpPr txBox="1"/>
          <p:nvPr/>
        </p:nvSpPr>
        <p:spPr>
          <a:xfrm rot="16200000">
            <a:off x="7894450" y="2359768"/>
            <a:ext cx="65138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MD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0B8C8-8D6A-A74F-B37F-40BA0BE573F6}"/>
              </a:ext>
            </a:extLst>
          </p:cNvPr>
          <p:cNvSpPr txBox="1"/>
          <p:nvPr/>
        </p:nvSpPr>
        <p:spPr>
          <a:xfrm>
            <a:off x="189781" y="301923"/>
            <a:ext cx="243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Emittance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9FC-010F-1040-B39B-B913734F0CFC}"/>
              </a:ext>
            </a:extLst>
          </p:cNvPr>
          <p:cNvSpPr txBox="1"/>
          <p:nvPr/>
        </p:nvSpPr>
        <p:spPr>
          <a:xfrm>
            <a:off x="274320" y="825143"/>
            <a:ext cx="610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emittance consistently low for fills in Siemens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apparent at injection than store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0FD11-BF00-0449-B93E-B7F059B196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6" t="10447" r="5208" b="4290"/>
          <a:stretch/>
        </p:blipFill>
        <p:spPr>
          <a:xfrm>
            <a:off x="640080" y="2054915"/>
            <a:ext cx="5371550" cy="3852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F563CD-DEF5-4842-89D3-D209F376C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6" t="9923" r="5449" b="4814"/>
          <a:stretch/>
        </p:blipFill>
        <p:spPr>
          <a:xfrm>
            <a:off x="6461760" y="2054916"/>
            <a:ext cx="5371550" cy="385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A3B6FF-46E5-E44F-8DBD-652868D50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2" t="12565" r="8830" b="5026"/>
          <a:stretch/>
        </p:blipFill>
        <p:spPr>
          <a:xfrm>
            <a:off x="6316754" y="1480227"/>
            <a:ext cx="5430983" cy="38975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14F49A-9A2C-B740-B6A5-3C750E7A65AB}"/>
              </a:ext>
            </a:extLst>
          </p:cNvPr>
          <p:cNvSpPr txBox="1"/>
          <p:nvPr/>
        </p:nvSpPr>
        <p:spPr>
          <a:xfrm>
            <a:off x="189781" y="301923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Polarization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7D959-177E-B94E-9976-51C215F28CD6}"/>
              </a:ext>
            </a:extLst>
          </p:cNvPr>
          <p:cNvSpPr txBox="1"/>
          <p:nvPr/>
        </p:nvSpPr>
        <p:spPr>
          <a:xfrm>
            <a:off x="8117846" y="1295561"/>
            <a:ext cx="79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pol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34C42-B9C8-1544-B17B-B548F8F818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5" t="8882" r="5176" b="5323"/>
          <a:stretch/>
        </p:blipFill>
        <p:spPr>
          <a:xfrm>
            <a:off x="189780" y="1282320"/>
            <a:ext cx="5906219" cy="416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5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155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68</cp:revision>
  <dcterms:created xsi:type="dcterms:W3CDTF">2022-01-11T17:56:52Z</dcterms:created>
  <dcterms:modified xsi:type="dcterms:W3CDTF">2022-03-22T15:49:51Z</dcterms:modified>
</cp:coreProperties>
</file>