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85"/>
    <p:restoredTop sz="94672"/>
  </p:normalViewPr>
  <p:slideViewPr>
    <p:cSldViewPr snapToGrid="0" snapToObjects="1">
      <p:cViewPr>
        <p:scale>
          <a:sx n="150" d="100"/>
          <a:sy n="150" d="100"/>
        </p:scale>
        <p:origin x="136" y="-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D9C32-8A47-9A42-BF03-8EBE2D1B55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97A7B-75D6-C944-8294-D6407EA10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6F143-A8B1-4448-A540-CE33C73FB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35B4-20E7-7848-BB6E-3124FBF55456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4FA7F-ED96-9546-B013-0F7929FC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F00A2-872A-CB43-A5C9-A24353C3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E0EC-C341-434B-93B2-EE412C85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7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65888-8EF9-D345-944A-44AEE2642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2B107-4842-C447-817E-CA9DF7AB0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40FD8-E791-F54F-838D-0F4A8224C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35B4-20E7-7848-BB6E-3124FBF55456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279D8-BC81-6E48-9884-EFA212F43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7484A-BA99-624B-9021-8978CFFAA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E0EC-C341-434B-93B2-EE412C85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3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95D5A1-0FC1-1847-9B03-FE50806C04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CF1874-5B00-304F-806A-D62D99BBF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506AC-243E-6045-A3A0-D2292A088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35B4-20E7-7848-BB6E-3124FBF55456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010A9-D748-2446-A99D-C61CB88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6B255-9DF7-654B-ADF3-3325B838B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E0EC-C341-434B-93B2-EE412C85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71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5D079-8066-6544-802B-15AF011C6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85C4F-4DD0-1D43-A705-6D36FA5D1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C159F-25CF-1447-84F3-745D6E383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35B4-20E7-7848-BB6E-3124FBF55456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738F0-83DD-1445-9CC7-B6900F26E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35A1C-D1BC-2C4C-AFB2-33BF6FC92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E0EC-C341-434B-93B2-EE412C85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5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B450E-E815-4A4A-96A1-0CB0F3D91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46B6C-2145-F24C-B4F9-8E61052EA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F990D-AB57-6946-8C32-E7448FDF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35B4-20E7-7848-BB6E-3124FBF55456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02858-E98D-2D49-9C82-543843171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8555C-BD06-C740-A64B-148A6BC2D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E0EC-C341-434B-93B2-EE412C85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4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436CF-776F-BC48-A174-289237F00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11E65-EE80-8A4A-AA8F-FEEECE57F0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35CF4-E96B-DD4E-B1C9-8202A99FB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2160A-420E-EF49-AE11-926996388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35B4-20E7-7848-BB6E-3124FBF55456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4C3E7-C868-5F46-9C69-4ACC32009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7A035-5817-0C41-A813-1CAD97067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E0EC-C341-434B-93B2-EE412C85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2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07D-547A-3C4C-A0A2-30D924EF5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2677F-2317-3C42-97AE-CFBD77960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C91FF5-104C-244C-8D47-AFFF39C89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84A2AF-DC91-354D-809C-E48B938FD1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D585C-7E0B-D340-A907-B5792D14A5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39EBFD-31C1-4D40-948D-28FE2707B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35B4-20E7-7848-BB6E-3124FBF55456}" type="datetimeFigureOut">
              <a:rPr lang="en-US" smtClean="0"/>
              <a:t>3/29/22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047EF7-A258-A44C-BF41-F488E3CE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407B3E-DEE7-024B-B09C-36FF84615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E0EC-C341-434B-93B2-EE412C85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99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B7803-01F4-D544-962B-57EA21DA1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FBC2E6-51FC-994F-B580-D82213823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35B4-20E7-7848-BB6E-3124FBF55456}" type="datetimeFigureOut">
              <a:rPr lang="en-US" smtClean="0"/>
              <a:t>3/29/22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C92971-03F8-B141-9242-F5CC4AE0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6A1AEF-5215-8348-BBC6-60C519978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E0EC-C341-434B-93B2-EE412C85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8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A77414-266B-004A-A86A-FFBDCE8C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35B4-20E7-7848-BB6E-3124FBF55456}" type="datetimeFigureOut">
              <a:rPr lang="en-US" smtClean="0"/>
              <a:t>3/29/22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AC866F-375B-5B43-A3DF-B764A352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B2235A-7C15-4C45-B342-534A3528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E0EC-C341-434B-93B2-EE412C85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4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44B1F-4103-6042-9B95-D4C2A909B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334B7-12B8-734E-80C7-0C8E9119F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E8C60-BF87-A042-BEA2-AFFF9F8F9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A0391-40EF-284F-84EF-A7D12EA0F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35B4-20E7-7848-BB6E-3124FBF55456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7C2C4-C180-974C-9BE7-BCF2AA05A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CE44A-AFB6-C64F-B49C-EEC338921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E0EC-C341-434B-93B2-EE412C85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8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D74AF-F8E1-5A4C-8D2B-7E559495F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EA2C8E-69F7-7C42-A6C3-4044ABF5D8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31194D-0D7B-3147-9A4B-A0381FF3A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CFEA4-3757-4646-820C-84100963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35B4-20E7-7848-BB6E-3124FBF55456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322BF-957E-E343-A88A-2DE161CDE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8D039-C8BD-7548-A17F-BA5E4057B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E0EC-C341-434B-93B2-EE412C85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7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15882B-96ED-6B44-86D4-64CEEDD86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00B9B-119A-4A46-8356-214D75A93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8F43E-5291-6141-B8B7-459955F1D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535B4-20E7-7848-BB6E-3124FBF55456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01D97-F4A6-5F41-872C-506A0EDA4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C1B2E-AB1E-3648-9B71-42B936FB9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AE0EC-C341-434B-93B2-EE412C851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8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FE218A-F29B-5A4A-B1EA-E56E6025D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CeC X status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EAB2DB-6602-5646-B393-C0CB5DE24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indications of  plasma-cascade amplifier (PCA) gain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Unexpected puzzle – large difference between vertical and horizontal emittances (vertical is larger)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Plans for week ahead: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x 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CeC shifts (no hadron beam, RHIC magnets at pp collision current) for PCA tuning 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Mo-We: 2 days (48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operation with ion beam at 26.5 GeV/u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Re-establish Au ion beam injection, ramp and store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Restore beam orbits in CeC section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Match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using recombination and optimize beam orbits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Restore PCA gain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time allowed, attempt to observe interaction (cooling or heating) between electron and ion beam</a:t>
            </a:r>
          </a:p>
        </p:txBody>
      </p:sp>
    </p:spTree>
    <p:extLst>
      <p:ext uri="{BB962C8B-B14F-4D97-AF65-F5344CB8AC3E}">
        <p14:creationId xmlns:p14="http://schemas.microsoft.com/office/powerpoint/2010/main" val="3821049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115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CeC X status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CeC X status</dc:title>
  <dc:creator>Litvinenko, Vladimir</dc:creator>
  <cp:lastModifiedBy>Litvinenko, Vladimir</cp:lastModifiedBy>
  <cp:revision>2</cp:revision>
  <dcterms:created xsi:type="dcterms:W3CDTF">2022-03-29T17:46:13Z</dcterms:created>
  <dcterms:modified xsi:type="dcterms:W3CDTF">2022-03-29T18:25:04Z</dcterms:modified>
</cp:coreProperties>
</file>