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3" y="3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DE7DC-A48B-4FA1-B215-A3A4EA886F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895061-F603-4328-A341-69B282143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EE87F-76E0-4EB0-B9F6-6F6109488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55A8-C06F-4F35-B1C3-FE60332BA73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1DB68-3975-413D-B103-AAE3F0958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04EF8-3167-48C8-8AE1-C0F1B6038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4288-BC00-4EA1-82A2-3D21EDAD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61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2FF50-2F0C-43E1-B156-A4E348F72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1B8254-BA57-4FB1-8325-256BF3E90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91EA6-44DD-4240-9E4B-0EB188EFE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55A8-C06F-4F35-B1C3-FE60332BA73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9D482-7F01-4BC7-9EF8-AD805772D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44A63-EEEA-4146-ABC6-5333AF1E2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4288-BC00-4EA1-82A2-3D21EDAD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70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E13EF7-F739-4269-9EC1-8B1288D5DF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8ACAFE-25C4-408D-A4A9-1B9E23187A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4D565-0C60-4BBB-9FF6-4B3D0E8E2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55A8-C06F-4F35-B1C3-FE60332BA73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894EB-4DE7-46E3-9392-50FDCE832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8AD4C-E3E7-4F93-8BEA-E9C4202A4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4288-BC00-4EA1-82A2-3D21EDAD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98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C5744-6463-4825-A3CA-2B515416A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0A809-7921-49D4-9D29-267AC0591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E39DE-83B2-4BC5-BCEA-5FD48D99C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55A8-C06F-4F35-B1C3-FE60332BA73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B9147-313F-44F4-8F85-BBAD8A383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47AF-AB25-4CFF-94B3-F29DD073E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4288-BC00-4EA1-82A2-3D21EDAD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82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8A092-4A40-4A6F-9039-2088DF935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952DBF-1ACF-46CD-B094-853DDD872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2C55E-DBE1-4A4C-9A15-10C9509DB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55A8-C06F-4F35-B1C3-FE60332BA73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899E5-9B77-4288-9955-EA5C47CF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00E58-2CCA-492C-B90C-990B2B278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4288-BC00-4EA1-82A2-3D21EDAD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3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D7D0B-EF71-45A7-8CFD-451E0BB0A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3AF85-5C8A-4D68-95EB-6837500C00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F810FF-77DE-4A81-AA47-1EB591308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92C840-E08E-4D80-B4BD-AFCA3BA54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55A8-C06F-4F35-B1C3-FE60332BA73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FF2350-5472-4690-8569-350127970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04627-89D5-467D-9F71-F93AA44DF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4288-BC00-4EA1-82A2-3D21EDAD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17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67C24-22EA-4B19-B8EA-405BE274D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D78478-0AB0-4DCA-BC0B-D020D0FCB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114528-15C0-4F1C-9854-3F5D44D37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EA4286-2BA8-4FA3-A070-968D69E58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0A2667-5F16-447C-8C4D-DEA03BEAB1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16C55C-1E2E-4034-B004-BD9A1129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55A8-C06F-4F35-B1C3-FE60332BA73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F9CD6C-CA3B-4C37-92C7-3F16F0251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855E12-87BD-49B4-AA07-AA904F745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4288-BC00-4EA1-82A2-3D21EDAD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63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71CA0-B58F-4AB0-B753-BCE6892C7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8CFCC1-56DE-49C6-A890-5A1F81A69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55A8-C06F-4F35-B1C3-FE60332BA73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2EA30B-9060-4F53-92B8-D83AFB409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F4DD26-14DF-4DC9-A3F5-8743A8FD8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4288-BC00-4EA1-82A2-3D21EDAD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27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1F27B9-6E82-4948-9B51-81D5F08C7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55A8-C06F-4F35-B1C3-FE60332BA73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BEFE31-48C7-421B-8728-F87EA2286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68415B-C91E-46E8-A7E3-E71360CC3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4288-BC00-4EA1-82A2-3D21EDAD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33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50796-063E-4C61-B997-9ABA7B613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80F59-427C-4ED8-A1B1-EEA09EF6E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9E563-9713-40FE-AD7A-1E87E5D132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B32C5B-B520-431F-96C1-2D723B703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55A8-C06F-4F35-B1C3-FE60332BA73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6D7D09-50A1-46D3-A760-928F53094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B09B3A-805F-4309-891C-1EF87FB88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4288-BC00-4EA1-82A2-3D21EDAD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74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32378-B8C5-496B-97C9-9D3F25E90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668BDD-19C3-4BC6-B2E0-1889285847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420873-292F-41DA-88DA-2CD8DAF3C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98BE53-0299-4245-9C8A-2BDFC7E9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055A8-C06F-4F35-B1C3-FE60332BA73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F96C5-3EFD-4908-89D5-47CCCE910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C74B8-4192-4304-BABF-811F487B5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4288-BC00-4EA1-82A2-3D21EDAD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99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C3DF4F-EA36-490F-B157-C3515F426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3AE6D-EE55-4A16-B851-4DCE8B239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9C7B5-4987-4639-8530-A9FB355DC6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055A8-C06F-4F35-B1C3-FE60332BA73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71C29-401F-4987-AFD3-922A1E7C22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27B25-E217-4159-9585-936EB09495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54288-BC00-4EA1-82A2-3D21EDAD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0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06893-E892-4A57-87B9-D21C6CF1A5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APEX 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0D0680-33D7-4115-AD14-7FDDE69D9F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Time Meeting, March 29, 2022</a:t>
            </a:r>
          </a:p>
        </p:txBody>
      </p:sp>
    </p:spTree>
    <p:extLst>
      <p:ext uri="{BB962C8B-B14F-4D97-AF65-F5344CB8AC3E}">
        <p14:creationId xmlns:p14="http://schemas.microsoft.com/office/powerpoint/2010/main" val="3561836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BA8B95C-4274-4AA2-B5A4-AD014AB10F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720" y="479393"/>
            <a:ext cx="9159575" cy="589921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C566280-7E3A-40FD-84D0-F868469B0CD0}"/>
              </a:ext>
            </a:extLst>
          </p:cNvPr>
          <p:cNvSpPr txBox="1"/>
          <p:nvPr/>
        </p:nvSpPr>
        <p:spPr>
          <a:xfrm>
            <a:off x="7715250" y="479393"/>
            <a:ext cx="352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Spokesperson: Haixin</a:t>
            </a:r>
          </a:p>
        </p:txBody>
      </p:sp>
    </p:spTree>
    <p:extLst>
      <p:ext uri="{BB962C8B-B14F-4D97-AF65-F5344CB8AC3E}">
        <p14:creationId xmlns:p14="http://schemas.microsoft.com/office/powerpoint/2010/main" val="4002568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85EA044-98F0-4104-87B3-DEBE35D798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862" y="272099"/>
            <a:ext cx="6953250" cy="544099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1C52196-D699-4ECA-85D1-2CC8DAE4DA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5964870"/>
            <a:ext cx="9509760" cy="801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811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924F33-5F58-452C-B10E-BDADC734E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6070" y="357187"/>
            <a:ext cx="6332219" cy="614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112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APEX  Report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APEX  Report</dc:title>
  <dc:creator>Luo, Yun</dc:creator>
  <cp:lastModifiedBy>Luo, Yun</cp:lastModifiedBy>
  <cp:revision>2</cp:revision>
  <dcterms:created xsi:type="dcterms:W3CDTF">2022-03-28T20:55:51Z</dcterms:created>
  <dcterms:modified xsi:type="dcterms:W3CDTF">2022-03-28T21:08:12Z</dcterms:modified>
</cp:coreProperties>
</file>