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5,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240"/>
            <a:ext cx="10515600" cy="2394976"/>
          </a:xfrm>
        </p:spPr>
        <p:txBody>
          <a:bodyPr>
            <a:normAutofit/>
          </a:bodyPr>
          <a:lstStyle/>
          <a:p>
            <a:r>
              <a:rPr lang="en-US" dirty="0"/>
              <a:t>We continue work on the beam quality. After reduction of buncher voltage emittance is acceptable</a:t>
            </a:r>
          </a:p>
          <a:p>
            <a:r>
              <a:rPr lang="en-US" dirty="0"/>
              <a:t>During dedicated time we tried to observe amplification of the IR radiation with PCA. Factor 125 growth was observed. </a:t>
            </a:r>
          </a:p>
          <a:p>
            <a:r>
              <a:rPr lang="en-US" dirty="0"/>
              <a:t>Finally, we have observed signal on the bolometer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B07AC-70B6-C241-949B-1B20F0FC4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6"/>
          <a:stretch/>
        </p:blipFill>
        <p:spPr>
          <a:xfrm>
            <a:off x="258865" y="3364993"/>
            <a:ext cx="5837135" cy="3200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CB54B-2AD1-0840-B81C-2952130AE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76" r="4498" b="6394"/>
          <a:stretch/>
        </p:blipFill>
        <p:spPr>
          <a:xfrm>
            <a:off x="6267376" y="3657600"/>
            <a:ext cx="5867489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55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33</cp:revision>
  <dcterms:created xsi:type="dcterms:W3CDTF">2021-11-16T14:06:42Z</dcterms:created>
  <dcterms:modified xsi:type="dcterms:W3CDTF">2022-04-05T13:18:09Z</dcterms:modified>
</cp:coreProperties>
</file>