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76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6BE2-93FB-4903-A685-051CBC001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3E30F-0F34-472E-8408-C94642C7F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D3D9C-DE41-416C-89BC-8E08BE08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EAE71-C1FE-4343-9BCF-0755B400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A3135-ED2C-4220-A3E0-E4A188BE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8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CC3F-3A0D-46A2-B94D-D16D4605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FFB7E-8EC5-43F6-8498-09A9EA95A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889DD-4088-416C-AC0C-13C0EF01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BF65-B9AE-408F-958B-DDF2E211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33605-923A-40E3-BE46-7EFE6D621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4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5EF50A-287C-4233-9BD5-41248A99B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80A87-7DAD-4F59-8CC5-4DD8E8B1D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87048-3CCB-4190-849E-104FD211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8E075-72BF-4033-98C0-8B1C304E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3458D-3EDC-4101-B5EB-C72917E6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5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6EB3-8855-49DC-9227-1E926973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1267A-5DE8-4AB0-943C-E89D018D7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17832-A4E1-4C94-8A6E-299281EE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13A65-BA78-442C-A0B7-2F9D02A1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8534C-8623-46FE-85A9-A1AFDDB0C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A8F7-BE9D-42BD-BCFE-E0C4CEB4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E0FFC-DABB-4CFF-9D0C-4A875C8D4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839DD-3E1F-48B9-A1D1-961F64009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83D67-A863-460A-8566-871CA863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D6B82-7FE3-4942-B129-04DCF400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4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B79F-3C18-4CAA-81E1-E4C19D4A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7EE7A-6E61-4C08-9520-D72CBC7E3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71345-CA8D-4BD9-94A1-52F300D0B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7C4C7-8E83-4CB6-BBA5-CC70FB95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DF099-4301-48A0-9211-E27E9ED2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162AA-38E6-4D30-A90B-F7618287B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8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8EEE-C4E2-47DC-8AC5-750459AC2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DC232-C3B4-4F27-A8FD-47CFB67A5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8DD12-7607-4004-8BAE-599AB9B30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67E5C-2299-4097-952B-98DBA833A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36D2F-16B1-4301-A75A-1922F1D1F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3515C-1547-45D7-AE3B-77BD65CDB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E23103-0B63-4F88-95E4-25A485FA2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A3F8E6-BB36-4A69-B9C7-EEE421B5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2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0784-0D23-4FAE-AB31-57B20FAF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C54F40-89DE-4285-B738-C51D8EA6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D7799-073F-4F97-9C62-5A025356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203B4-5EAD-440B-998B-998B1B12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5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BB3C8-C2F9-45D0-A424-C4ABDED0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2CD069-D2F1-42DA-A353-F56468B0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01558-264F-42D0-B3D8-8737BBB3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7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A7EA-77CD-44EA-AA4C-99F95232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03A00-5B62-4EEB-9191-B883E45D4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A4741-8CC2-40C4-BD9C-7FB26712B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D9A67-CF7F-480C-B502-A6656658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47C2E-CA1E-41EB-8305-1B51BF19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A2A94-3E79-48D8-A05B-5D9523C8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3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AEFD-5A15-43E7-9D0E-7AEEEBA80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51EB3-F414-4E08-B8E5-4100F8E27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3CBF8-1951-4906-B651-9EB9DFA1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7A57-8265-4906-853D-250F4F1B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6862D-AF74-4D9C-9D26-52DB8DF4E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300B8-1BC0-4EE6-A88F-1CDF58D7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5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7563E-A4C9-40BF-9C6D-00170D5A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9759C-0EAD-4126-8E89-02542BC30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B4B4C-6AA1-4F41-AF27-F6476A07B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3ED04-DD57-403D-8134-14CC414B748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3CA36-B1E9-481C-AAAA-02E6820D4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96CC4-4235-4F12-AF6F-B603B8A75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F7AF-C8F8-43EF-874E-19C4761E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4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37D7E-A919-4FEA-8446-48D88CB6A5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APEX 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EAB0F-079D-437F-8FE1-9496619C3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Time meeting,  April 12,  2022</a:t>
            </a:r>
          </a:p>
        </p:txBody>
      </p:sp>
    </p:spTree>
    <p:extLst>
      <p:ext uri="{BB962C8B-B14F-4D97-AF65-F5344CB8AC3E}">
        <p14:creationId xmlns:p14="http://schemas.microsoft.com/office/powerpoint/2010/main" val="299325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F5C2C-4ADD-4E1B-AC59-D4BB68E2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62" y="15251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Results: Transparency Mode Study ( March 30 )</a:t>
            </a:r>
            <a:br>
              <a:rPr lang="en-US" sz="3600" dirty="0">
                <a:solidFill>
                  <a:srgbClr val="0000FF"/>
                </a:solidFill>
              </a:rPr>
            </a:br>
            <a:r>
              <a:rPr lang="en-US" sz="3600" dirty="0">
                <a:solidFill>
                  <a:srgbClr val="0000FF"/>
                </a:solidFill>
              </a:rPr>
              <a:t>led by  Haixin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C51F5C-9B12-4C68-9D52-5140048EE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62" y="1908841"/>
            <a:ext cx="5554088" cy="4288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A2CFF2-B2B3-4969-BA57-61BAF16F0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5342" y="1908841"/>
            <a:ext cx="6195996" cy="409554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3A01AA-4F5B-4B23-9309-93C0F1E138A3}"/>
              </a:ext>
            </a:extLst>
          </p:cNvPr>
          <p:cNvCxnSpPr>
            <a:cxnSpLocks/>
          </p:cNvCxnSpPr>
          <p:nvPr/>
        </p:nvCxnSpPr>
        <p:spPr>
          <a:xfrm>
            <a:off x="6319128" y="4910847"/>
            <a:ext cx="290107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32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2176-56F9-4C7E-9F02-ABD9A211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26" y="7937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Results: Radial  shift orbit, led by Guillaume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54A7FB-43F0-4F5D-BAFD-0FAB311CA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02" y="1585913"/>
            <a:ext cx="5466134" cy="50085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960C30-DF10-46E4-BCB7-EF63C1138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234" y="1585913"/>
            <a:ext cx="6147881" cy="500856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DA8C3E-78F3-48CF-80A1-50397F591D4C}"/>
              </a:ext>
            </a:extLst>
          </p:cNvPr>
          <p:cNvCxnSpPr/>
          <p:nvPr/>
        </p:nvCxnSpPr>
        <p:spPr>
          <a:xfrm>
            <a:off x="7509753" y="4377447"/>
            <a:ext cx="3190673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8F2518-0954-4A77-8970-11EDFDE632F7}"/>
              </a:ext>
            </a:extLst>
          </p:cNvPr>
          <p:cNvCxnSpPr>
            <a:cxnSpLocks/>
          </p:cNvCxnSpPr>
          <p:nvPr/>
        </p:nvCxnSpPr>
        <p:spPr>
          <a:xfrm>
            <a:off x="6766803" y="5301372"/>
            <a:ext cx="189142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91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FA5C2E-4180-4316-9F09-736BF761F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025" y="285750"/>
            <a:ext cx="4933950" cy="6286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989A16-800E-4084-9039-5650DB6A9006}"/>
              </a:ext>
            </a:extLst>
          </p:cNvPr>
          <p:cNvSpPr txBox="1"/>
          <p:nvPr/>
        </p:nvSpPr>
        <p:spPr>
          <a:xfrm>
            <a:off x="8813259" y="2840477"/>
            <a:ext cx="2762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 uncertainty: if  ramp file  not ready, radial  shift orbit test may not  happen. </a:t>
            </a:r>
          </a:p>
        </p:txBody>
      </p:sp>
    </p:spTree>
    <p:extLst>
      <p:ext uri="{BB962C8B-B14F-4D97-AF65-F5344CB8AC3E}">
        <p14:creationId xmlns:p14="http://schemas.microsoft.com/office/powerpoint/2010/main" val="277153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48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APEX  Report</vt:lpstr>
      <vt:lpstr>Results: Transparency Mode Study ( March 30 ) led by  Haixin</vt:lpstr>
      <vt:lpstr>Results: Radial  shift orbit, led by Guillaume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APEX  Report</dc:title>
  <dc:creator>Luo, Yun</dc:creator>
  <cp:lastModifiedBy>Luo, Yun</cp:lastModifiedBy>
  <cp:revision>3</cp:revision>
  <dcterms:created xsi:type="dcterms:W3CDTF">2022-04-12T13:16:30Z</dcterms:created>
  <dcterms:modified xsi:type="dcterms:W3CDTF">2022-04-12T13:31:22Z</dcterms:modified>
</cp:coreProperties>
</file>