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7, 2021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Start of the Electron Beam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31" y="1075086"/>
            <a:ext cx="7247277" cy="5177219"/>
          </a:xfrm>
        </p:spPr>
        <p:txBody>
          <a:bodyPr>
            <a:normAutofit/>
          </a:bodyPr>
          <a:lstStyle/>
          <a:p>
            <a:r>
              <a:rPr lang="en-US" dirty="0"/>
              <a:t>We continue to setting up the electron beam in the diagnostics beamline. Normalized emittance is about 3 microns, peak current about 70 A, energy spread is small.</a:t>
            </a:r>
          </a:p>
          <a:p>
            <a:r>
              <a:rPr lang="en-US" dirty="0"/>
              <a:t>We will continue to improve the beam quality</a:t>
            </a:r>
          </a:p>
          <a:p>
            <a:r>
              <a:rPr lang="en-US" dirty="0"/>
              <a:t>We started work with solenoid alignment using protons in the blue ring. The results look promising and we would like to confirm them with beam in the yellow ring.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30CEA-3C43-AC42-B5C5-36C9C208C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52" y="999744"/>
            <a:ext cx="3223917" cy="266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D4E0D-2A19-6E4C-8ACB-28499C5A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608" y="3663696"/>
            <a:ext cx="4520136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83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Start of the Electron Beam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7</cp:revision>
  <dcterms:created xsi:type="dcterms:W3CDTF">2021-11-16T14:06:42Z</dcterms:created>
  <dcterms:modified xsi:type="dcterms:W3CDTF">2021-12-07T18:04:57Z</dcterms:modified>
</cp:coreProperties>
</file>