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efer, Vincent" initials="SV" lastIdx="1" clrIdx="0">
    <p:extLst>
      <p:ext uri="{19B8F6BF-5375-455C-9EA6-DF929625EA0E}">
        <p15:presenceInfo xmlns:p15="http://schemas.microsoft.com/office/powerpoint/2012/main" userId="S::schoefer@bnl.gov::3e25cf69-27c8-4b0a-841d-e10c2c8358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183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CAE9-F34C-0D41-AE83-9A270A5EB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4B109-A708-F84E-B773-F16553E4A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B9DE1-4BF8-1444-A7E2-A1AE9FB6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3B0E6-F740-1B4F-9A0B-E5C769F5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ECBA-D65B-B841-A2CB-B0ABD929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6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245A-4DCE-844C-A45C-D821623F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10889-377B-E540-98B1-BDC71DCAE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E951-DADA-E74F-8FDE-44C0ADF3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DD34-6DC0-D04F-BE9A-16807CE4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6522-A1C9-3945-9C93-F1D39828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29B5-33D3-B348-B03C-FFDD24B1F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4FBB9-C172-574B-8459-822EF5F3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65AC-9DE8-CF44-A348-09BA7408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5086-2FA6-2D4E-9E19-91F51631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64EA-A7D6-7B4F-BCA3-C69103CE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06DB-5F84-C74C-A959-01D5E7A1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EEDC-6F01-4B49-92E8-5DDDAE9AB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4FB00-89D6-5D42-B7BD-3E0BC4AF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1C2B-EF78-3742-97FB-E6779D8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E938-DB08-5E4A-B733-BE5A113E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A16-F6A9-8443-93DA-FA45B163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C243A-14BE-894C-91B7-AB269DE39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3C2A-28B5-7B47-B6C4-E1107E36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F680-211B-2A40-8FBA-E1660B5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695E-5B23-DC40-8F19-5B070C50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7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C8DC-7208-5744-8795-E3FF8A8A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44CE-2A83-A94A-AEF0-FE22438E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2BD0D-BE2C-0E46-A68E-0CE0E3D1B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A0E4F-E3A5-1244-8A67-EBA4F063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C6F18-54CE-3E4B-9A27-0968EED1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3690-3B9A-3A4A-B2C4-BFF05BEB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064F-321D-5D43-BCA9-5F3ED371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547EE-72C3-884D-B21C-DB12116D6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87382-7AD8-A04E-A468-3AE5EA39D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6D4-545D-F844-A439-6007EC24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CAE6C-5DA8-5446-93B0-849DFFD48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1B858-B1A6-BE4E-B0EC-DA83CA08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7D9CF-2AA4-5A47-8C7E-44195208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D0D6F-AEB1-FE48-AD5D-71242145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E9A6-71BE-1047-9EEE-FC14A87C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A3D15-E8E1-7E46-A012-59D4A998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38535-86CA-7342-8513-7BF18DD7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CCB05-BE26-5042-8563-1439D921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84086-0B69-B146-9814-61B490AF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7E078-404E-0548-BF8C-1192E256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5983C-16CA-6948-B354-0B281C41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C80-EA66-544B-9827-EF0D33B0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D608-3580-FE43-9384-2BEA77AF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37862-0194-134C-B4CE-64B6A0F2D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FC34-0B1B-A44F-B5BF-603CCC73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5A6D4-AFD2-4348-906F-2D891AAF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7D8E1-7BDF-6C49-AEF2-989C419D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69F-3B4B-4B47-A0C6-EAA9FF4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E612E-6D99-D343-A05B-9BF7BA24D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57BD7-80FB-4D47-B5B4-BCF5ECBBE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667CB-9BAE-D74D-917A-6B30C6C0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1320B-A422-5E4B-92D8-D6C0B771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C42BC-BF9D-3243-B9C5-673C8127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3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04F32-0F5A-E242-B5AB-58EF030A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4112E-04AF-BA4F-B40D-1F24F33A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BBAE-4B7C-A94D-BB07-8937E5246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B723-67A4-1049-9DED-B1AD42787190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BD50-DA63-4147-8727-3D5260E2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8578C-F1B9-474F-B12C-8B51AFD30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/>
              <a:t>RHIC Run 22 Startup Status</a:t>
            </a:r>
            <a:br>
              <a:rPr lang="en-US" sz="3700"/>
            </a:br>
            <a:r>
              <a:rPr lang="en-US" sz="1800"/>
              <a:t>12/07/2021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195943" y="927464"/>
            <a:ext cx="1031965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RHIC beam startup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12/3 0100: First blue injection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12/3 1400: PSEG lab power outage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Every CAD facility affected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12/6 ~0001 Yellow injection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12/7 Ramp development (no beam to top energy yet).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Outage probably immediately responsible for 1.5 to 2 day delay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CeC</a:t>
            </a:r>
            <a:r>
              <a:rPr lang="en-US" dirty="0"/>
              <a:t> beam-based alignment interleaved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RHIC </a:t>
            </a:r>
            <a:r>
              <a:rPr lang="en-US" dirty="0" err="1"/>
              <a:t>pC</a:t>
            </a:r>
            <a:r>
              <a:rPr lang="en-US" dirty="0"/>
              <a:t> target positions set up (47 out of 48 available, 1 lost during setup)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Blue helical dipole damaged, possibly due to the power outage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Outer coils can be run at high current to proved ~85% of the ideal spin rotation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Requires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re-establishing injection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Change of other snake current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Beam-based verification of new spin configuration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Specialized tuning of trajectories during ramp to counter the additional imperfection resonance strength driven by suboptimal spin rotation in the snake.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Top priority is verifying that the partial snake configuration can provide a viable physics program.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All other setup tasks are secondary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7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162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Run 22 Startup Status 11/23/2021</dc:title>
  <dc:creator>Schoefer, Vincent</dc:creator>
  <cp:lastModifiedBy>Schoefer, Vincent</cp:lastModifiedBy>
  <cp:revision>15</cp:revision>
  <dcterms:created xsi:type="dcterms:W3CDTF">2021-11-23T15:57:21Z</dcterms:created>
  <dcterms:modified xsi:type="dcterms:W3CDTF">2021-12-07T17:57:41Z</dcterms:modified>
</cp:coreProperties>
</file>