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27, 2021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37" y="1680781"/>
            <a:ext cx="7247277" cy="5177219"/>
          </a:xfrm>
        </p:spPr>
        <p:txBody>
          <a:bodyPr>
            <a:normAutofit fontScale="92500"/>
          </a:bodyPr>
          <a:lstStyle/>
          <a:p>
            <a:r>
              <a:rPr lang="en-US" dirty="0"/>
              <a:t>We continue to setting up the electron beam in the diagnostics beamline</a:t>
            </a:r>
          </a:p>
          <a:p>
            <a:r>
              <a:rPr lang="en-US" dirty="0"/>
              <a:t>Cathode QE is 2.1%</a:t>
            </a:r>
          </a:p>
          <a:p>
            <a:r>
              <a:rPr lang="en-US" dirty="0"/>
              <a:t>After adjusting position of the common section solenoids the alignment was found unsatisfactory. The next attempt will be after the holidays.</a:t>
            </a:r>
          </a:p>
          <a:p>
            <a:r>
              <a:rPr lang="en-US" dirty="0"/>
              <a:t>The reason for the saw-tooth modulation of the ICT charge readings was found and eliminated.</a:t>
            </a:r>
          </a:p>
          <a:p>
            <a:r>
              <a:rPr lang="en-US" dirty="0"/>
              <a:t>The abort gap is aligned with IP2. Test of the ASE board showed that during ramp the electron beam was not interrupted while abort gap drifted.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0A8A4-9897-3648-AC53-B8011D8F3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81" t="58667" r="8089" b="23555"/>
          <a:stretch/>
        </p:blipFill>
        <p:spPr>
          <a:xfrm>
            <a:off x="8351521" y="893572"/>
            <a:ext cx="3316224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540442-74D5-0443-934E-4E594A925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0" r="3997" b="3288"/>
          <a:stretch/>
        </p:blipFill>
        <p:spPr>
          <a:xfrm>
            <a:off x="7488538" y="3255264"/>
            <a:ext cx="4557158" cy="28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93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CeC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10</cp:revision>
  <dcterms:created xsi:type="dcterms:W3CDTF">2021-11-16T14:06:42Z</dcterms:created>
  <dcterms:modified xsi:type="dcterms:W3CDTF">2021-12-21T16:08:36Z</dcterms:modified>
</cp:coreProperties>
</file>