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12/28/21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28, 2021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We continue to setting up the electron beam in the diagnostics beamline</a:t>
            </a:r>
          </a:p>
          <a:p>
            <a:r>
              <a:rPr lang="en-US" dirty="0"/>
              <a:t>We measured slice FWHM energy spread 3.75x10</a:t>
            </a:r>
            <a:r>
              <a:rPr lang="en-US" baseline="30000" dirty="0"/>
              <a:t>-4</a:t>
            </a:r>
            <a:r>
              <a:rPr lang="en-US" dirty="0"/>
              <a:t> and normalized slice emittance 1.5 mm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/>
              <a:t>We found and eliminated the problem with ASE board (unmatched termination). We dedicated time for the fine tuning and testing.</a:t>
            </a:r>
          </a:p>
          <a:p>
            <a:r>
              <a:rPr lang="en-US" dirty="0"/>
              <a:t>Cathode QE is 1.0%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614F8-E696-854E-95D0-8112BBFAC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2"/>
          <a:stretch/>
        </p:blipFill>
        <p:spPr>
          <a:xfrm>
            <a:off x="5099053" y="3224543"/>
            <a:ext cx="6654035" cy="36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13</cp:revision>
  <dcterms:created xsi:type="dcterms:W3CDTF">2021-11-16T14:06:42Z</dcterms:created>
  <dcterms:modified xsi:type="dcterms:W3CDTF">2021-12-28T14:11:19Z</dcterms:modified>
</cp:coreProperties>
</file>