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46FCB-3816-6D47-AA46-7976FC58A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DBA4C-CFCF-A547-A3D6-513CB138F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0A866-82B7-C64F-9970-E0A7482AE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ABFA7-59C7-3D41-97DA-E921E77B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2141-7A7E-484F-8C9B-C26B1DB4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77A5-0AFF-CD4E-B169-4499BC36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E861D-D6E8-6540-B09E-258CB5293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B8E9F-44A0-E947-877D-4DD5CFA0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5DCA9-FB3D-194E-94E4-AA622B87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705EC-F109-FD40-B48A-EADE42372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8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E51BBC-2648-CB4E-89DD-542962AE1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BA80F-DC2A-5E41-809A-BBE187626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C329E-C500-0549-A572-96EFCFC2E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DB2BC-5638-9941-B941-E6D66E20F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8E181-A7D7-4244-802A-B292F70EB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7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E2291-264E-804C-A2A9-45565502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F24F-09B8-CC4D-93D8-88F9338E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96C67-0A66-BE47-B44C-A44BBAAA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557D8-5068-B440-B733-277503DC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317D2-5C44-3246-9608-12681DFC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1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ECB5-F4BE-E042-9291-9B3B8B8E4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C5A6C-7CDD-6E42-9247-0B47EA449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C1819-55EA-C144-97E7-177047C6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6DD54-F902-9C43-B54A-51537A81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A3351-4405-9548-8B2A-044197EA7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7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52D85-C362-5E44-92D6-CE7F040F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E13D9-B94E-6148-8D5D-F9587DCCD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D0453-FAFA-A24E-A561-7D65C5801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B8CBE-92A1-DF4B-99D5-18813452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E0EF8-5FC2-2041-BD9F-CA71164A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8BA3F-3362-724E-8EEC-9A1EC4CEE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0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0425-2322-2A48-95F8-4CC20D41C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C1E01-560E-664F-8BDB-84E6681FF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6F4C5-72BC-EE4F-AA10-7D79D38E9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262F2-98E0-9244-B634-FE5B099EF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E298DF-AC96-224B-A8E7-3CABF6230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426D82-D799-5642-823C-3D255B81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9AA879-ED9D-7345-96AA-5E978EF0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EE478-9828-AC41-AF83-697F66877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4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88FD-A649-2044-AAAD-4B59E6C6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8338E6-9417-2045-A3CF-5F12D345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0045B4-2A1F-9C4E-958C-7B3E909C7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C851D-F3D2-8A4A-82CC-2074864F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9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FB966-2951-8046-A67D-B056AE2B6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C9560-901C-9746-9999-9523189A7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731D2-9DC5-2A4B-8899-F67C3433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E293-00F9-484A-9819-43A686440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E58E2-89F5-6F4C-B196-18E34D397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5702C-9643-8A4B-85B5-718FD06CC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A921E-19B1-3A4C-B075-46AFE0FC3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43374-D8B8-7A43-9B49-5C40187F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53784-F5D3-F14B-852F-F7ADCC6C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0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7918-B085-7A4D-A5B9-3AFE585B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BCD949-2074-384F-B29F-7D5720BC8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05144-5FDB-844F-8FE1-CEDF3720A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CEC13-765B-584B-8C63-3A926191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0052D-BC06-6C4A-9C99-0D6FC2CF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42ADB-A9BC-0E40-A2DB-A93DD55F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0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3C9B9B-A7DF-B845-B91C-E35F908D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7C8F1-4D22-8042-9A0A-544AF6CCD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A10E0-9A46-664E-9A59-910C6452D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9EA9-9859-5849-AA19-05F59C873755}" type="datetimeFigureOut">
              <a:rPr lang="en-US" smtClean="0"/>
              <a:t>12/28/21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808B1-D493-2F40-888B-4A90CFF1F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6414A-7DDA-3842-B383-C6FFF003D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EA6DA-4972-B34C-ABD3-409EF6993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8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12/28/2021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0" y="1028343"/>
            <a:ext cx="76800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Operation continue with partial blue snake at bi9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 23</a:t>
            </a:r>
            <a:r>
              <a:rPr lang="en-US" baseline="30000" dirty="0"/>
              <a:t>rd</a:t>
            </a:r>
            <a:r>
              <a:rPr lang="en-US" dirty="0"/>
              <a:t>: RHIC store energy scan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Goal to rotate the spin vector in blue to investigate the longitudinal component of stable spin direction at </a:t>
            </a:r>
            <a:r>
              <a:rPr lang="en-US" dirty="0" err="1"/>
              <a:t>pC</a:t>
            </a:r>
            <a:r>
              <a:rPr lang="en-US" dirty="0"/>
              <a:t> and STAR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Interrupted by quench detector problem (2 of 6 energies measured)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Quench detector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Full day without beam to diagnose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Two days of operation with a 5x slower energy ramp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Emittance problems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Large emittance dilution (vertical) during the ramp, unknown cause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Last night, injection matching problem in blue (resolved)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6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DDDF739-7A7B-A940-AFAD-74C44E843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0"/>
            <a:ext cx="90757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EB1007-89CB-E44B-B278-8077637F1C4C}"/>
              </a:ext>
            </a:extLst>
          </p:cNvPr>
          <p:cNvSpPr txBox="1"/>
          <p:nvPr/>
        </p:nvSpPr>
        <p:spPr>
          <a:xfrm>
            <a:off x="2375338" y="2396359"/>
            <a:ext cx="19683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‘Normal’ operation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C6B5AF-F775-CD43-83FC-0BFD6F3870F8}"/>
              </a:ext>
            </a:extLst>
          </p:cNvPr>
          <p:cNvSpPr txBox="1"/>
          <p:nvPr/>
        </p:nvSpPr>
        <p:spPr>
          <a:xfrm>
            <a:off x="5161697" y="2396359"/>
            <a:ext cx="122799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QD failure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78AF8A-E04D-6245-9BA1-71E3293282E4}"/>
              </a:ext>
            </a:extLst>
          </p:cNvPr>
          <p:cNvSpPr txBox="1"/>
          <p:nvPr/>
        </p:nvSpPr>
        <p:spPr>
          <a:xfrm>
            <a:off x="6465071" y="2396359"/>
            <a:ext cx="207344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Slow ramps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6AA146-2A35-4F4C-96C4-83F4BC0D9F33}"/>
              </a:ext>
            </a:extLst>
          </p:cNvPr>
          <p:cNvSpPr txBox="1"/>
          <p:nvPr/>
        </p:nvSpPr>
        <p:spPr>
          <a:xfrm rot="16200000">
            <a:off x="8231640" y="2825687"/>
            <a:ext cx="122798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QD repair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7B91B5-1CBB-4745-A68E-74510F865B9D}"/>
              </a:ext>
            </a:extLst>
          </p:cNvPr>
          <p:cNvSpPr txBox="1"/>
          <p:nvPr/>
        </p:nvSpPr>
        <p:spPr>
          <a:xfrm>
            <a:off x="9152750" y="2396359"/>
            <a:ext cx="19683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‘Normal’ operation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033330-598D-2041-A9D2-585F6371E873}"/>
              </a:ext>
            </a:extLst>
          </p:cNvPr>
          <p:cNvSpPr txBox="1"/>
          <p:nvPr/>
        </p:nvSpPr>
        <p:spPr>
          <a:xfrm>
            <a:off x="8628286" y="5563809"/>
            <a:ext cx="232845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Tune/</a:t>
            </a:r>
            <a:r>
              <a:rPr lang="en-US" dirty="0" err="1"/>
              <a:t>chrom</a:t>
            </a:r>
            <a:r>
              <a:rPr lang="en-US" dirty="0"/>
              <a:t> emittance</a:t>
            </a:r>
          </a:p>
          <a:p>
            <a:r>
              <a:rPr lang="en-US" dirty="0"/>
              <a:t>investigation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D80DC5-844C-584E-A407-6F342EEE4196}"/>
              </a:ext>
            </a:extLst>
          </p:cNvPr>
          <p:cNvCxnSpPr/>
          <p:nvPr/>
        </p:nvCxnSpPr>
        <p:spPr>
          <a:xfrm flipH="1" flipV="1">
            <a:off x="8167816" y="5066270"/>
            <a:ext cx="493152" cy="518984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91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DD53D40D-6387-0342-8EFC-D8BBACBBF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83" y="492900"/>
            <a:ext cx="7969176" cy="636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24167F-4FB1-7A40-81AE-768453F5AA14}"/>
              </a:ext>
            </a:extLst>
          </p:cNvPr>
          <p:cNvSpPr txBox="1"/>
          <p:nvPr/>
        </p:nvSpPr>
        <p:spPr>
          <a:xfrm>
            <a:off x="345989" y="123568"/>
            <a:ext cx="477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Blue vertical emittance growth during RHIC ramp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5E8A6A-7070-8D4C-8EDE-A249113A7708}"/>
              </a:ext>
            </a:extLst>
          </p:cNvPr>
          <p:cNvSpPr txBox="1"/>
          <p:nvPr/>
        </p:nvSpPr>
        <p:spPr>
          <a:xfrm>
            <a:off x="7599405" y="4003589"/>
            <a:ext cx="840295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 22</a:t>
            </a:r>
          </a:p>
          <a:p>
            <a:r>
              <a:rPr lang="en-US" dirty="0">
                <a:solidFill>
                  <a:srgbClr val="00B0F0"/>
                </a:solidFill>
              </a:rPr>
              <a:t>Run 17</a:t>
            </a:r>
          </a:p>
        </p:txBody>
      </p:sp>
    </p:spTree>
    <p:extLst>
      <p:ext uri="{BB962C8B-B14F-4D97-AF65-F5344CB8AC3E}">
        <p14:creationId xmlns:p14="http://schemas.microsoft.com/office/powerpoint/2010/main" val="452251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129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2</cp:revision>
  <dcterms:created xsi:type="dcterms:W3CDTF">2021-12-28T18:03:55Z</dcterms:created>
  <dcterms:modified xsi:type="dcterms:W3CDTF">2021-12-28T18:26:58Z</dcterms:modified>
</cp:coreProperties>
</file>